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272" y="-2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AB060-99E5-4EB8-BA62-BEBEE2ABA361}" type="datetimeFigureOut">
              <a:rPr lang="en-GB" smtClean="0"/>
              <a:pPr/>
              <a:t>19/10/2010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176B0-4E68-400D-87AB-2A8B4D7DE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AB060-99E5-4EB8-BA62-BEBEE2ABA361}" type="datetimeFigureOut">
              <a:rPr lang="en-GB" smtClean="0"/>
              <a:pPr/>
              <a:t>19/10/2010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176B0-4E68-400D-87AB-2A8B4D7DE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AB060-99E5-4EB8-BA62-BEBEE2ABA361}" type="datetimeFigureOut">
              <a:rPr lang="en-GB" smtClean="0"/>
              <a:pPr/>
              <a:t>19/10/2010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176B0-4E68-400D-87AB-2A8B4D7DE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AB060-99E5-4EB8-BA62-BEBEE2ABA361}" type="datetimeFigureOut">
              <a:rPr lang="en-GB" smtClean="0"/>
              <a:pPr/>
              <a:t>19/10/2010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176B0-4E68-400D-87AB-2A8B4D7DE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AB060-99E5-4EB8-BA62-BEBEE2ABA361}" type="datetimeFigureOut">
              <a:rPr lang="en-GB" smtClean="0"/>
              <a:pPr/>
              <a:t>19/10/2010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176B0-4E68-400D-87AB-2A8B4D7DE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AB060-99E5-4EB8-BA62-BEBEE2ABA361}" type="datetimeFigureOut">
              <a:rPr lang="en-GB" smtClean="0"/>
              <a:pPr/>
              <a:t>19/10/2010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176B0-4E68-400D-87AB-2A8B4D7DE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AB060-99E5-4EB8-BA62-BEBEE2ABA361}" type="datetimeFigureOut">
              <a:rPr lang="en-GB" smtClean="0"/>
              <a:pPr/>
              <a:t>19/10/2010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176B0-4E68-400D-87AB-2A8B4D7DE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AB060-99E5-4EB8-BA62-BEBEE2ABA361}" type="datetimeFigureOut">
              <a:rPr lang="en-GB" smtClean="0"/>
              <a:pPr/>
              <a:t>19/10/2010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176B0-4E68-400D-87AB-2A8B4D7DE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AB060-99E5-4EB8-BA62-BEBEE2ABA361}" type="datetimeFigureOut">
              <a:rPr lang="en-GB" smtClean="0"/>
              <a:pPr/>
              <a:t>19/10/2010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176B0-4E68-400D-87AB-2A8B4D7DE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AB060-99E5-4EB8-BA62-BEBEE2ABA361}" type="datetimeFigureOut">
              <a:rPr lang="en-GB" smtClean="0"/>
              <a:pPr/>
              <a:t>19/10/2010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176B0-4E68-400D-87AB-2A8B4D7DE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AB060-99E5-4EB8-BA62-BEBEE2ABA361}" type="datetimeFigureOut">
              <a:rPr lang="en-GB" smtClean="0"/>
              <a:pPr/>
              <a:t>19/10/2010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176B0-4E68-400D-87AB-2A8B4D7DE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9AB060-99E5-4EB8-BA62-BEBEE2ABA361}" type="datetimeFigureOut">
              <a:rPr lang="en-GB" smtClean="0"/>
              <a:pPr/>
              <a:t>19/10/2010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E176B0-4E68-400D-87AB-2A8B4D7DEAC3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83568" y="1772816"/>
            <a:ext cx="86764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/>
              <a:t>Les Telephones Portable – Les </a:t>
            </a:r>
            <a:r>
              <a:rPr lang="en-GB" sz="2400" dirty="0" err="1" smtClean="0"/>
              <a:t>Avantages</a:t>
            </a:r>
            <a:r>
              <a:rPr lang="en-GB" sz="2400" dirty="0" smtClean="0"/>
              <a:t> et les </a:t>
            </a:r>
            <a:r>
              <a:rPr lang="en-GB" sz="2400" dirty="0" err="1" smtClean="0"/>
              <a:t>Disavanteges</a:t>
            </a:r>
            <a:r>
              <a:rPr lang="en-GB" sz="2400" dirty="0" smtClean="0"/>
              <a:t>.</a:t>
            </a:r>
            <a:endParaRPr lang="en-GB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528" y="2060848"/>
            <a:ext cx="8496944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/>
              <a:t>Pour beaucoup de </a:t>
            </a:r>
            <a:r>
              <a:rPr lang="en-GB" sz="2400" dirty="0" err="1" smtClean="0"/>
              <a:t>gens</a:t>
            </a:r>
            <a:r>
              <a:rPr lang="en-GB" sz="2400" dirty="0" smtClean="0"/>
              <a:t> </a:t>
            </a:r>
            <a:r>
              <a:rPr lang="en-GB" sz="2400" dirty="0" err="1" smtClean="0"/>
              <a:t>une</a:t>
            </a:r>
            <a:r>
              <a:rPr lang="en-GB" sz="2400" dirty="0" smtClean="0"/>
              <a:t> telephone portable </a:t>
            </a:r>
            <a:r>
              <a:rPr lang="en-GB" sz="2400" dirty="0" err="1" smtClean="0"/>
              <a:t>est</a:t>
            </a:r>
            <a:r>
              <a:rPr lang="en-GB" sz="2400" dirty="0" smtClean="0"/>
              <a:t> un fantastic invention </a:t>
            </a:r>
            <a:r>
              <a:rPr lang="en-GB" sz="2400" dirty="0" err="1" smtClean="0"/>
              <a:t>parce</a:t>
            </a:r>
            <a:r>
              <a:rPr lang="en-GB" sz="2400" dirty="0" smtClean="0"/>
              <a:t> </a:t>
            </a:r>
            <a:r>
              <a:rPr lang="en-GB" sz="2400" dirty="0" err="1" smtClean="0"/>
              <a:t>que</a:t>
            </a:r>
            <a:r>
              <a:rPr lang="en-GB" sz="2400" dirty="0" smtClean="0"/>
              <a:t> </a:t>
            </a:r>
            <a:r>
              <a:rPr lang="fr-FR" sz="2400" dirty="0"/>
              <a:t>il </a:t>
            </a:r>
            <a:r>
              <a:rPr lang="fr-FR" sz="2400" dirty="0" err="1"/>
              <a:t>maes</a:t>
            </a:r>
            <a:r>
              <a:rPr lang="fr-FR" sz="2400" dirty="0"/>
              <a:t> la vie plus </a:t>
            </a:r>
            <a:r>
              <a:rPr lang="fr-FR" sz="2400" dirty="0" smtClean="0"/>
              <a:t>facile. Sur une portable il y a beaucoup de applications et, aussi c’est un </a:t>
            </a:r>
            <a:r>
              <a:rPr lang="fr-FR" sz="2400" dirty="0" err="1" smtClean="0"/>
              <a:t>telephone</a:t>
            </a:r>
            <a:r>
              <a:rPr lang="fr-FR" sz="2400" dirty="0" smtClean="0"/>
              <a:t>! Pour on c’est pour </a:t>
            </a:r>
            <a:r>
              <a:rPr lang="en-GB" sz="2400" dirty="0" err="1" smtClean="0"/>
              <a:t>d'urgence</a:t>
            </a:r>
            <a:r>
              <a:rPr lang="en-GB" sz="2400" dirty="0" smtClean="0"/>
              <a:t> </a:t>
            </a:r>
            <a:r>
              <a:rPr lang="fr-FR" sz="2400" dirty="0" smtClean="0"/>
              <a:t>ils ne l'utiliser beaucoup plus.</a:t>
            </a:r>
          </a:p>
          <a:p>
            <a:endParaRPr lang="fr-FR" sz="2400" dirty="0" smtClean="0"/>
          </a:p>
          <a:p>
            <a:r>
              <a:rPr lang="fr-FR" sz="2400" dirty="0" smtClean="0"/>
              <a:t>Mais pour beaucoup de gens c’est vie, ils sur </a:t>
            </a:r>
            <a:r>
              <a:rPr lang="fr-FR" sz="2400" dirty="0" err="1" smtClean="0"/>
              <a:t>leaur</a:t>
            </a:r>
            <a:r>
              <a:rPr lang="fr-FR" sz="2400" dirty="0" smtClean="0"/>
              <a:t> </a:t>
            </a:r>
            <a:r>
              <a:rPr lang="fr-FR" sz="2400" dirty="0" err="1" smtClean="0"/>
              <a:t>telephone</a:t>
            </a:r>
            <a:r>
              <a:rPr lang="fr-FR" sz="2400" dirty="0" smtClean="0"/>
              <a:t> portable toujours et c’est </a:t>
            </a:r>
            <a:r>
              <a:rPr lang="fr-FR" sz="2400" dirty="0" err="1" smtClean="0"/>
              <a:t>leaur</a:t>
            </a:r>
            <a:r>
              <a:rPr lang="fr-FR" sz="2400" dirty="0" smtClean="0"/>
              <a:t> vie, les applications </a:t>
            </a:r>
            <a:r>
              <a:rPr lang="fr-FR" sz="2400" dirty="0" err="1" smtClean="0"/>
              <a:t>peaut</a:t>
            </a:r>
            <a:r>
              <a:rPr lang="fr-FR" sz="2400" dirty="0" smtClean="0"/>
              <a:t> </a:t>
            </a:r>
            <a:r>
              <a:rPr lang="fr-FR" sz="2400" dirty="0" err="1" smtClean="0"/>
              <a:t>etre</a:t>
            </a:r>
            <a:r>
              <a:rPr lang="fr-FR" sz="2400" dirty="0" smtClean="0"/>
              <a:t> </a:t>
            </a:r>
            <a:r>
              <a:rPr lang="fr-FR" sz="2400" dirty="0" err="1" smtClean="0"/>
              <a:t>tres</a:t>
            </a:r>
            <a:r>
              <a:rPr lang="fr-FR" sz="2400" dirty="0" smtClean="0"/>
              <a:t> </a:t>
            </a:r>
            <a:r>
              <a:rPr lang="fr-FR" sz="2400" dirty="0" err="1" smtClean="0"/>
              <a:t>addictive</a:t>
            </a:r>
            <a:r>
              <a:rPr lang="fr-FR" sz="2400" dirty="0" smtClean="0"/>
              <a:t>, en particulier sur un </a:t>
            </a:r>
            <a:r>
              <a:rPr lang="fr-FR" sz="2400" dirty="0" err="1" smtClean="0"/>
              <a:t>iPhone</a:t>
            </a:r>
            <a:r>
              <a:rPr lang="fr-FR" sz="2400" dirty="0" smtClean="0"/>
              <a:t> parce que il ya beaucoup de applications! On </a:t>
            </a:r>
            <a:r>
              <a:rPr lang="fr-FR" sz="2400" dirty="0" err="1" smtClean="0"/>
              <a:t>peaut</a:t>
            </a:r>
            <a:r>
              <a:rPr lang="fr-FR" sz="2400" dirty="0" smtClean="0"/>
              <a:t> parle avec un copain </a:t>
            </a:r>
            <a:r>
              <a:rPr lang="fr-FR" sz="2400" dirty="0" err="1" smtClean="0"/>
              <a:t>meme</a:t>
            </a:r>
            <a:r>
              <a:rPr lang="fr-FR" sz="2400" dirty="0" smtClean="0"/>
              <a:t> si le copain est </a:t>
            </a:r>
            <a:r>
              <a:rPr lang="fr-FR" sz="2400" dirty="0" err="1" smtClean="0"/>
              <a:t>kilometres</a:t>
            </a:r>
            <a:r>
              <a:rPr lang="fr-FR" sz="2400" dirty="0" smtClean="0"/>
              <a:t> loin de vous! C’est </a:t>
            </a:r>
            <a:r>
              <a:rPr lang="fr-FR" sz="2400" dirty="0" err="1" smtClean="0"/>
              <a:t>etonnant</a:t>
            </a:r>
            <a:r>
              <a:rPr lang="fr-FR" sz="2400" dirty="0" smtClean="0"/>
              <a:t>!!! Mais….</a:t>
            </a:r>
          </a:p>
          <a:p>
            <a:r>
              <a:rPr lang="fr-FR" sz="2400" dirty="0" smtClean="0"/>
              <a:t> </a:t>
            </a:r>
          </a:p>
          <a:p>
            <a:endParaRPr lang="fr-FR" sz="2400" dirty="0" smtClean="0"/>
          </a:p>
          <a:p>
            <a:r>
              <a:rPr lang="en-GB" sz="2400" dirty="0" smtClean="0"/>
              <a:t> </a:t>
            </a:r>
            <a:endParaRPr lang="en-GB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179512" y="836712"/>
            <a:ext cx="8640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Les </a:t>
            </a:r>
            <a:r>
              <a:rPr lang="en-GB" dirty="0" err="1" smtClean="0"/>
              <a:t>Avantages</a:t>
            </a:r>
            <a:r>
              <a:rPr lang="en-GB" dirty="0" smtClean="0"/>
              <a:t>!</a:t>
            </a:r>
            <a:endParaRPr lang="en-GB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1700808"/>
            <a:ext cx="856895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/>
              <a:t>…Il y a un </a:t>
            </a:r>
            <a:r>
              <a:rPr lang="en-GB" sz="2400" dirty="0" err="1" smtClean="0"/>
              <a:t>disavanteges</a:t>
            </a:r>
            <a:r>
              <a:rPr lang="en-GB" sz="2400" dirty="0" smtClean="0"/>
              <a:t>, les </a:t>
            </a:r>
            <a:r>
              <a:rPr lang="fr-FR" sz="2400" dirty="0" smtClean="0"/>
              <a:t>scientifiques dire que leur ya beaucoup de problèmes de santé avec l'aide d'un </a:t>
            </a:r>
            <a:r>
              <a:rPr lang="fr-FR" sz="2400" smtClean="0"/>
              <a:t>téléphone portable, </a:t>
            </a:r>
            <a:r>
              <a:rPr lang="fr-FR" sz="2400" dirty="0" smtClean="0"/>
              <a:t>aussi bien comme étant insalubres, il est parfois farouche et peut faire de vous un i solitaire vous jouer à des jeux tout le temps! Beaucoup de gens utilisent leur téléphone toute la journée et sont distraits par des choses qui se passent autour d'eux.</a:t>
            </a:r>
          </a:p>
          <a:p>
            <a:endParaRPr lang="fr-FR" sz="2400" dirty="0" smtClean="0"/>
          </a:p>
          <a:p>
            <a:r>
              <a:rPr lang="en-GB" sz="2400" dirty="0" smtClean="0"/>
              <a:t> </a:t>
            </a:r>
            <a:endParaRPr lang="en-GB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467544" y="620688"/>
            <a:ext cx="84969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/>
              <a:t>les </a:t>
            </a:r>
            <a:r>
              <a:rPr lang="en-GB" sz="2800" dirty="0" err="1" smtClean="0"/>
              <a:t>Disavanteges</a:t>
            </a:r>
            <a:endParaRPr lang="en-GB" sz="2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197</Words>
  <Application>Microsoft Office PowerPoint</Application>
  <PresentationFormat>On-screen Show (4:3)</PresentationFormat>
  <Paragraphs>12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Slide 1</vt:lpstr>
      <vt:lpstr>Slide 2</vt:lpstr>
      <vt:lpstr>Slide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Computer User</dc:creator>
  <cp:lastModifiedBy>Computer User</cp:lastModifiedBy>
  <cp:revision>9</cp:revision>
  <dcterms:created xsi:type="dcterms:W3CDTF">2010-10-19T16:19:46Z</dcterms:created>
  <dcterms:modified xsi:type="dcterms:W3CDTF">2010-10-19T21:06:54Z</dcterms:modified>
</cp:coreProperties>
</file>